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7" r:id="rId4"/>
    <p:sldId id="278" r:id="rId5"/>
    <p:sldId id="275" r:id="rId6"/>
    <p:sldId id="276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gyrH3u/PgIxAyNuNYZU9FY5Ltn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customschemas.google.com/relationships/presentationmetadata" Target="metadata"/><Relationship Id="rId5" Type="http://schemas.openxmlformats.org/officeDocument/2006/relationships/slide" Target="slides/slide4.xml"/><Relationship Id="rId28" Type="http://schemas.openxmlformats.org/officeDocument/2006/relationships/tableStyles" Target="tableStyles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8429382a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f8429382a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619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8429382a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f8429382a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8650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8429382a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f8429382a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491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14" descr="A black and white sign&#10;&#10;Description automatically generated with low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24563" y="6226475"/>
            <a:ext cx="1867437" cy="6248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Google Shape;24;p14"/>
          <p:cNvCxnSpPr/>
          <p:nvPr/>
        </p:nvCxnSpPr>
        <p:spPr>
          <a:xfrm rot="10800000" flipH="1">
            <a:off x="354900" y="6534300"/>
            <a:ext cx="9812100" cy="21000"/>
          </a:xfrm>
          <a:prstGeom prst="straightConnector1">
            <a:avLst/>
          </a:prstGeom>
          <a:noFill/>
          <a:ln w="28575" cap="flat" cmpd="sng">
            <a:solidFill>
              <a:srgbClr val="31538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ojects.invisionapp.com/boards/DB42IDQUE54/#/683559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2192000" cy="7039573"/>
          </a:xfrm>
          <a:prstGeom prst="rect">
            <a:avLst/>
          </a:prstGeom>
        </p:spPr>
      </p:pic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914400" y="27225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/>
              <a:t>Template PP MJ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914400" y="52022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Insert your own/relevant picture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February 8, 2022</a:t>
            </a:r>
            <a:endParaRPr dirty="0"/>
          </a:p>
        </p:txBody>
      </p:sp>
      <p:pic>
        <p:nvPicPr>
          <p:cNvPr id="89" name="Google Shape;89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10100" y="6259150"/>
            <a:ext cx="1881901" cy="59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>
                <a:latin typeface="Roboto"/>
              </a:rPr>
              <a:t>Mood Board</a:t>
            </a:r>
            <a:endParaRPr dirty="0">
              <a:latin typeface="Roboto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47746-6942-4169-B03F-0BD139995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latin typeface="Roboto"/>
              </a:rPr>
              <a:t>Please Visit our mood board here: </a:t>
            </a:r>
            <a:r>
              <a:rPr lang="en-US" dirty="0">
                <a:latin typeface="Roboto"/>
                <a:hlinkClick r:id="rId3"/>
              </a:rPr>
              <a:t>Mobilizing Justice (invisionapp.com)</a:t>
            </a:r>
            <a:endParaRPr lang="en-US" dirty="0">
              <a:latin typeface="Roboto"/>
            </a:endParaRPr>
          </a:p>
          <a:p>
            <a:pPr marL="114300" indent="0">
              <a:buNone/>
            </a:pPr>
            <a:endParaRPr lang="en-US" dirty="0">
              <a:latin typeface="Roboto"/>
            </a:endParaRPr>
          </a:p>
          <a:p>
            <a:pPr marL="114300" indent="0">
              <a:buNone/>
            </a:pPr>
            <a:r>
              <a:rPr lang="en-US" dirty="0">
                <a:latin typeface="Roboto"/>
              </a:rPr>
              <a:t>Our Font is Roboto Regular and Roboto Bold.</a:t>
            </a:r>
          </a:p>
          <a:p>
            <a:pPr marL="114300" indent="0">
              <a:buNone/>
            </a:pPr>
            <a:endParaRPr lang="en-US" dirty="0">
              <a:latin typeface="Roboto"/>
            </a:endParaRPr>
          </a:p>
          <a:p>
            <a:pPr marL="11430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8429382ab_0_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Colors</a:t>
            </a:r>
            <a:endParaRPr dirty="0">
              <a:latin typeface="Roboto"/>
            </a:endParaRPr>
          </a:p>
        </p:txBody>
      </p:sp>
      <p:sp>
        <p:nvSpPr>
          <p:cNvPr id="113" name="Google Shape;113;gf8429382ab_0_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88C974-C7F5-4872-8B87-5ED154285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720" y="1327515"/>
            <a:ext cx="10673080" cy="485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0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0F11-A3A8-489B-86A6-C80816FE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FCCE3-B54F-40A2-8891-215E7A9856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325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8429382ab_0_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Insert Title</a:t>
            </a:r>
            <a:endParaRPr dirty="0">
              <a:latin typeface="Roboto"/>
            </a:endParaRPr>
          </a:p>
        </p:txBody>
      </p:sp>
      <p:sp>
        <p:nvSpPr>
          <p:cNvPr id="113" name="Google Shape;113;gf8429382ab_0_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Text 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Text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Text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Text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Text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Text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Text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Roboto"/>
              </a:rPr>
              <a:t>Text</a:t>
            </a:r>
            <a:endParaRPr dirty="0"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836948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D14DE8-9C14-4120-A37F-30E0CE69F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837" y="5370195"/>
            <a:ext cx="9458325" cy="628650"/>
          </a:xfrm>
          <a:prstGeom prst="rect">
            <a:avLst/>
          </a:prstGeom>
        </p:spPr>
      </p:pic>
      <p:sp>
        <p:nvSpPr>
          <p:cNvPr id="4" name="AutoShape 6" descr="data:image/jpg;base64,%20/9j/4AAQSkZJRgABAQEAYABgAAD/2wBDAAUDBAQEAwUEBAQFBQUGBwwIBwcHBw8LCwkMEQ8SEhEPERETFhwXExQaFRERGCEYGh0dHx8fExciJCIeJBweHx7/2wBDAQUFBQcGBw4ICA4eFBEUHh4eHh4eHh4eHh4eHh4eHh4eHh4eHh4eHh4eHh4eHh4eHh4eHh4eHh4eHh4eHh4eHh7/wAARCAAoA8E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kf7X1f/oLX/8A4Ev/AI0f2vq//QVv/wDwJf8AxqlRXx/PLuf1B9Wo/wAi+5H1H+yfc3N14G1N7q4mnYakwDSyFiB5UfGTXsTEDrXi37JLBPAGrO3QamxP/fqOuw1L4p+Cba70+2/ti3uFvpmhLxtkQkDq/oM8V9LhakY0IuT6H4LxBgq1fOMRGhBu0ui8i/8AELxxpPg2wsbu/YOt5cpCgVuik/M/0A5rp45YpApSRWDruXB6r6/SviH4kre2ni3UdHuLyee2srqQWyPIWVEY7htHYEEV6h8CvFFr4b8K6v4t8TahcTDfFY2iPIXdlUZ2ICegyPyrClj+aq4NWX9XPYzDg1YfLqeIpT5pPol8XNblS7WW59I9q+P/AI76lqUPxX1uKHUbyKNZEwqTsqj5F6AGvqbw/wCKvD+vXDW+j6rbXsyRiSRIm3FFPTPpXyf8fv8Akreu/wDXRP8A0WtLMpXopxfUfAWHccznCtDXlejXmu5yP9r6v/0Fr/8A8CX/AMa9W/Zbv9QufiRNHcX11On9nyHbLMzDO5OcE145Xrf7KX/JTZv+wdL/AOhJXl4OUnWjqfofE+HpRymu1FfD2PqoUtFFfTn8+hXJ/GLVta0L4W+JdY8O27T6taadLLaIqbiHC/eC98dcd8V1lcv8V7nxZZ/D7V7zwPBb3Ov28Pm2kE0e9ZSpBZMZGSV3Ac9cUAfOfg7RfCPi/wADwan4V+OGuj4hPbC4D3WvMg+2FcmN7duNm75cAHj1r2bXviNfeC9E8MaNr+k3GveOdVtwDpmkAEyyIo82QM2AsYPc4615B4+8V/Anxt4OuV1LwPdnxlNasi2VvocsV/HdleBvRR0fuSR/Kn+HV8QfDLxF8N/GnxGtNRms18KPo+oXYia4fT5/MLp5m3JGUKoTzyDQB7D4T+L2h6muv2/iDTtQ8K6p4ft/tepWGpKA8cGMiVWUlXU+o71h6T8erO4utHudV8EeJNF8Pa1cpbadrV2iCCV3/wBWWUHcgbsSK818b6VqXxp8Q+PvE/g2zvBpMfhRdIsLiWBof7SuPN81lQMASoA25x1PvXZ6R8XNP1rQvCfhLw54Pu9V195bW3vtOv8AT5I4tMSMASSyMy7Rsx8uOpxQBs6H8RfC/hXwp448SXV94hvbbTfEMtrNFdkSyG4LKohtwP4CSAoPvWr4V+LTX/jTTvCfiTwTr3hW/wBVikl0433lulxsG5lyhO1gOcGvG9TvvF/hv4cePbvQ4b+y8/4guL29hsvNmtrFiPMuIkIOSMDBA4z+IpaTfeHYfjr8PfEGj65488SaUk9xbXOs60JpYBNLEVSOMFFC8nkhccjnigD2j9mnVNS1TR/GL6lf3N60Hi7UYIWmkLmONXG1Bnoo7CuP/aJ1+Bfi/wCGvCvjDxVqnhTwRc6dJcyXdlO1uLu7DkCJ5l5VQuDj3rqv2YLW6tNG8aLdW00DP4x1KRBIhXcpkGGGeoPrVf4seM5fC3xDSy8eeHYtT+HN/p48q7XTDdC1vA3zCYYPylcYOO9AEHwt8OXmieP4NQ8D/EBvEngC5s5P7Qtb3VvtslrOOY3iY5OD0IJHfrxS6h+0FpsMN/rOn+C/EuqeEtOuGgu/EFvGn2dSrbXZVJ3MqnqQK868PaT4T8RfHTRtR+CWh3ml6WlleR+Ib2K1ltrGZXjKxoFcAF9x/hA7Htxd+HHxFh+H3wXT4cX/AIT1LUPG2mmWxj0RtPkaO+dpDtfeFKmMhskk9KAPTNE8ZeFo/ij4vv217V/Is9BtNQuftEwOnxW7KXWSJeoYjlvXiqNh8e9Pd9O1DVfBfibR/DGqTpDZa7dwKLeQucRsyg7kVuxI7151408JeJPE3iv4t6TZ6T9mv7/wfpiQwwgiEzJ87QxtgA/dKiuYEPhPxN4V0bwrBq3xa1/Xbhra3u/DVxemGGzZCu4yM0BVY0IyOvAFAHvfiX4z2+n+OtX8EaP4N8QeItd0xIpHgsUTa0bpu3l2ICgZA55JPFPtvjl4Rk+Fp8eTQajDGt6dNOmtFm7N6G2/Zwo6tn9KofC+wntv2jfidPJazJC9tpaQzOhw4WEggNjn3xXkUui6za+GrjxNHod7eWvh34pXOrXlpHAxlktcBTIi4+bGc8UAe3+EPi/b6l4nfw14o8K6z4N1I2L6hbpqewpPBH/rGVkJAKjkg84rGH7QWlC3j12bwb4ng8GyziFPEbwL9mILbRIUzvEZP8WKzvEvjIfF5db8LeBPD8l5Zy+HL2OXXru1eD7NcSxlY4Ii6gksT82OmK8bsofDt18MrLwbd6p8WtQ8UtDHp9z4QS7MUIcEKwy0BRYRjcDzxigD6T8YfFddL8WS+FvDfhPWfFup21ol7eJpzRqlvFJ9wlnIBLAZAFdT8OvF2m+OPCdt4h0uK6gilZ45ILmMxywSIxV0ceoIrwH4m2ngnSviGIPEU/izwBqlnpFrDp/iTSbqR11GNUwY5AkZVmQjHPX8hXqH7MuqeLNY+GQvPF0tzcTfb50sbq5tRbzXVoGxFLIgAwzc9snj6kAs+NPil/Y/jGXwf4f8I614q1m2tUu7yGw2IltE+dm53IG444A5rOu/jr4Ytfha3j+bTtUjtYNSXTL2zeMC4tZ94RlZc87c5469q88+JPiGc/G3xDpPjrxT4w8M6JFb2/8AYdt4egdDqeVy5aVEZmYNwFyMZ6ivPdDtbhvgR4h8PrpWtRX0Hj21uXtL2CRrhYJJ0KM5I+Y4Bycn3oA+ifDPxkg1LxvpnhfWfBviLw4+spI+kXOoxoEuwi7iMKSUO3nB5rH8XfHKza18Sx6B4V8S6rpOlJPa3mvWUKm3t5wpB28hnCnqyjipvjlZ3dz8ZPhHLb288kcWqXZlkSMsIwYMAsR0/GvPfhj41s/hr8KNb+FviTRtXbxZZS30MFpFYSSf2mJWYpKjqNpBDckkYAoA9l/Zrv77VPgT4Q1DUrue8u59PVpZ5pC7u2TyWPJNee+DfiVpPh/9oH4pad4z8ZQafZRT2Y06C/vNsaDysv5YY4HJGcV3v7MVvPa/AHwbb3UMsE0enKHjkQqynceCDyK4f4Z+FdN1X9ov4t3PiDw3aX0Bnsfssl9YrIp/c/NsLgj0zigCxbfELTPE37Ufh+18LeK4tV0ZfDV29zBZ3W+HzhJwWUHG7HTPOK7jSfilpOo/B/UPiXFYXiafZQXMz27bfNYQFgwHbnacVxV/4ZsdJ/ay8OPoegW2n2TeFbwStZ2ixRGQy8bioA3Y9ea8usfGSaF+zP4n+Fs2ha7J4uC6hatYpp0pASSRyZd+NuwIxOc84oA9t8Q/G7S9L1Hw3pdt4Z1zVdR8R6Mmq6fbWaKzsGAIjOSApwSSx4GKxrb9oeG9hv4dN+HHi+81bSHkGs2CQoG08L3dydrZAJAXJODWZ4C066X4z/DG4msZxHb/AA3SN5GiIWOT90NpPZsZ461q/CyyuofFPxvlktJo/tGrEws0ZHmr9m42nuMntQB0msfGTw9beDfDPiDStP1LWp/FBC6RptrGPPnbblgcnC7cHJJp3hX4tWmrT+IdN1bw3q/h/W9BsDqFzp16ELSQYJDo6kqwOMfjXhNvquv+H/hP8ItM1DUtc8LeFriC6Gtapp1mWu4JAx8qPdtZog2Tkgc/hTvAh0+3+Kfjj+zD4uvLHWPBc8Wm3+urNJNfugYuVZlGFwMAYHTgc0Aek237SGlS6Dp/ihvA3imLwtcvHHNrLxIIYHY7cEbtzKDwWAx6VZ8a+ModF8eeOJNEbxLqet2PhiK6WxikRrRFYkLLGjH74+8xPUCuV8R6ben9gW00+OwuDeDQ7QG3EJ8zd5qEjbjOetaCabqEvxy8etHY3LLP4AgghbyjteTaRsB6FvagBngT4hXfiTwD8MdT8Yf8JPp+p3urxW0U8DRxR6nIYi3mOq8GE5IxgHK9K7PxD8aILXxBqul+G/BfiLxXFor+Xq15psaeTbOBlkBYjewHULXknhK8/tj4c/A20srO/M+heIILPUkktJIzbyJC27O4DjkfN0rF0iw0nwLrHi7RPHXiz4keHtSbWLm8sYdFlcW+pxSncjx7YmBc9Dk+lAHvmr/Gjw3F4c8N6p4fsdQ8R3XiZnXStPs1CzSlBmTdvICbMHOa2fhp8QIfGN1qmmXWg6r4f1nSnRbuwv0G5VcZR1ZSVZTjsa8E1Lw/4U0L4Y+A7Txd4Q8XaHpUtzdXcesxai0moaHPIdymQxRjiTqfl+U+pruv2atY1++8XeJLG38Tax4r8GWsEP8AZ+rara+XMZyTviVyoMigY5PegD3eiiigAooooAo+IdSg0XQdQ1i5BMFjayXMgHUqiliB+VfP/wALfAOpfGDwpD8RPiF4s8RpNrDPPp+naZqL2tvYQbiEACfebAzk1794m0uPW/DmpaLMxSO/tJbZmH8IdCuf1r59+EPxSsfhT4Ktvh18TdO1bSNX0LfbW80VhLNBfwhiY3iZAQcggYOKAO18I3PiL4S+FvE8vxG8QNqnhjSZBJo+pTSeZeSQMP8AVSDqzhsAHvmnaN8aon1rR7HxR4I8ReFbTXJVh0u/1BUMM0jcojbSTGzDoGrzfxuvxN+JHww8VeKLvSr5NIXV7K+0DQJrZUuXtLdw0jMMbiZOoU56ce+h8TfG2kfGW38JeDfA9rqV1fHXLS/1CSWxliTTYYSWcyMygBucADrzQB2Oo/HSL/hIvEPh/wAP+A/E3iDUNAuWhvls0TYigZ37mIHPOF6nB4q9c/G7w4/gjw54i0bTdU1e58STNb6ZpdvGouJJUz5ituO1duDkk1T+AtncW/i74sTT2ssP2jxQ7xs6FfMXyVwRnqOvSvH9IstCt/gf4Pt/HXh3X4tPXXNQY61p0kkNzo0hlcpJhVLbX6Z6Dg0Ae8+GPi1pV9b+IB4k0fU/CV54fgF1qFtqSr8sBBIkV1JVwcY4Oc1iaZ8d7KS40y61nwV4m0Lw9q06QWGtXsKiCRnP7ssoJaMN2LDvXkLWni/xx4S+Ifg/wn4m17xn4YXR4n0+/wBVttkz3SyhmtklKqZBsU9e5/Op5PhHxVo2h+GbHW/i14l1mee2jutAub4wxWLIQWaVngKqsZHHXOBQB6J8TfEkUOhfHMaHrXiOPV9Ks7Qy+bcYhtWaNiptdpymQDu98V7n4Rlkm8J6RNNI0kkljAzuxyWJjBJJr5n8aaXqGP2k1jsbtxcWemrbERMfO2wuDt4+b3xX0f4dt5JvAOnWm5oZX0uKPJGChMQH6UAeTeM/jtaT+H/FEmgeFfE19othDcWkniK0hX7PFOFK7l53FVbGXA4607wJ8VI/DvwX+Hsd9bav4n8Ua5pqNbWNr+8ubkgZeRmY4CjuxNcL4F8bWngr4D6t8J9Z0LVj4ys7e+sY9NjsJHF6ZC+yVXC7ShDZJJ7GudHh640rT/hL4t8RXnizRPD8XhT+zbu+0Usk9hNuLDzAEZgjA4PHagD6W+GnxJsfGWp6lodxo+p+H/EGlhHvNL1FAJUR/uyKVJV1PqDSfF34maP8NYNHm1ixv7tdVuzaQrZx738zYWA29SSRtAHc15z+zzpmi6h8T9c8WaDL411eyi0+Owj17X7zct4d24xxRmJWKpj7xOOcYro/j9aXF147+Ezw2ssyQ+KRJKVjLCMCF/mb0Ge5oAs6n8Y0srLQ7UeCvENx4p1mKSeHw7GifaoYkYgySkkKi8dSe9WtA+Mvhe98NeIdX1qC+8O3HhoD+2LDUI8T22RlcBchw3RSOpry/wCOejx6P+0FB4v8Sax4s0Pw1qOiLZLqugyMrW86Pny5SqOQjDnp1xXK6j4IPjD4ffEPWPBdn4y1dpfsYt7/AF+63yawlvIJGWOMxowAAwCSc9OKAPafDfxuhvte0TT9e8D+IvDNn4gfy9Iv9QVPKuXI3KpCklCw6Bq86+EXxp1bRvA2sNd+F/FnixdL1e/bUtRh2tHaRCViq7nbL7U52rnAxXc2Pxf0zxnr/hfQ/CXhW51W4muFl1P7fYSQpo8ar8zFmXHmA8ACsn4J6fdW37N/jK3lsp4ria81phG0RDvlnCnB5ORjFAHb+J/i/wCHtM0Tw5eaTZah4gv/ABLEJtI02wjBnuE2hi5yQEVQeSTVfQ/jHpV9o/ieXUtB1fRNZ8M2TX2oaReoon8oKWDowJVlOMZB614Dd+HrjSrX4SeL/EF14r0Xw9F4V/sy9vtF3JcafNkspkAViqNnB47Vu6NpOkavpfxN8SeGv+E4123HhS40+DW9dui/2xijN5UMRiVyFx97OOcYoA9O0f4/eHb7wZqHjK60DXtN0C2ihNrd3FuB9vmkJHkwL1dgwxnpUlh8YH1HUZPDOveDtf8ACGqahp1xcaWb/YVuQkZZgrITtcDnB5rkPHugatJ+zZ8N7/T9HuL3/hHJNL1K806KM+a8MSDzAE6lhnOPaukf4oaf488RQ6V4P8Oz6tYxaddTahq11ZSQ/YCYiEjjLqCZGPBA7UAcT8H/AI73OkfBfQdS1nwr4s1rTrKERat4h2hoo5PMIJ+Zt8gXIBYcdq9a8cfFbTdB1TTND0XRdU8Va7qdp9tt9P0xV3Lb/wDPV2YhUU54z1rzDR9Mu4v2An05bC4W8bQJs2/lN5hcyscbcZzXN+LdGj8PfFLTPE3i3WfGHh3w9qvhWytotU0J2TyZ4kXdBNhGIB6jjrQB7PZ/G7wp/wAINr/ibVbXUtIm8OyLBqml3UOLqCViAiBQcNuJABBwam8IfFWXVPFtl4a8QeCPEHha71GF5tPe+VHjuAoyy7kJ2sBzg143pGk6DJ8PfiL4mj8GeNPGGialJaQTSazfn7XqUETc3EKCJXXy92R1Lbe2KtfC/V3tfir4Y0f4Y+OPFfinw3N5n9r2Os27SR6dAE+UrM6KVbdgBRQB9FeOPFGj+DfC974j164MFjZpucqu5mJOFVR3YkgAe9cJ4c+M0N34j0rR/EngvxF4UGtvs0m51KNPKuXxkISpOxyOitVf9rfw5q3iT4QSw6Nb3d1NYahbX8sFocTyRRNlxH/tAHI4PIryvR4PB3jDxr4RsfD+u/FHxlPb6jFfXCanfGO20ry+fMl3wcsPu7QQTk80Aem3nx4hbUNe0/QPAXifX7jQLuWDUvscaBIVT+PcxAJOCQoyeK9I8A+KNL8a+ENN8UaK7tYahD5sW9cMvJBUj1BBH4V5v8ALO4t/+FntPaywmfxTeOheMr5ilFwRnqPer37JdrcWfwH0G3ureW3lRrjMciFGH758cGgD1eiiigAooooAKKKKACiiigAooooAKKKKACiiigAqjr2q6doej3esateRWdhZxNNcTyHCog6k1er49/4KLePLi2stG+H9jOyJdA31+FP31BxGh9shj+AoAq6p8dPiR8a/iGPAvwhzoGlsSZdSZMz+SDhpWP8AyzHoB8xyOa9h0D9mzwGsMc/jKbVvGuqYzJdatfSsN3fagbAH1zXDf8E6vCtvYfDXVfFskS/a9Vvmt0cjkQxADAPoXLfkK+pKAPm74tfB/X/Amhz+Lvgfr+s6Ld6ehmn0QXbz21zGvLbEkLAMBk45B7Yqf9hHxRq3izwL4n1bXbx7vUp9deWeRhjJaJOw6DjGPavokgYORmvI/gV4Hm8A+NfiLZR2rQaLfalDqGnyEYQrJGS6g/7LZH5UAeu0Vwer/GL4X6TfNY3vjjRhdKcNDFP5rA9+EzWp4T+IfgfxXMYPDvirSdSmHWGG4Uyf98nn9KAOooqO4nht4XnuJo4YkGWeRgqqPcnpXON8QvAw1e20hfF2iPf3Uohgt471Gd3JwFAB6k0AdPRXKeJviP4D8M3f2PX/ABfounXOeYZ7tA4+q5yKv+FfGHhbxVE0vhvxBpmqqn3vstwrlfqAcigDcoqrqmo2Ol2Ul9qV7b2VrEMvNPIERR7k8Vwknxy+EqSvH/wnmjtsOHZJCyL9WAwPzoA9ForJ8NeJfD/iWz+2eH9a0/VIO72s6yAfXB4/GtagANfP37ZngaK8+GOs+MtO1jWNN1TTY1mcQahMsE8YIUo0W7aODnIAORzXqXiz4neAPCt4LLxB4t0qxuz/AMu7ThpfxVckflXnXx98d+D/ABh+zx42HhnxFp+pvFp+ZI4ZR5iDcvJQ/MB+FAHgf7J99fL8CvilcLeXKzLNZsJBKwYE7gSDnOa9R/Z58Wy6S3iXV9dv9Qu7S0s43ZWkaUjL4yATXnv7EOg3Xif4S/EjQ7KWKK4up7NUeXO0EBzzj6V7B4A0bQ/g7e6nN8QPF3h20h1C2WJYZLjDMM85U8kfhXBWp1XiIyjtY+xyvG4CnklejWa53JNLq17t7O2nU1/h78bLfW/F1xpGow7Iru5EWmNDGckH+/6ev515T4U1jWJPjXaW76tqDQnW2UxtcuVK+YeMZxj2r1DwJ4i+Aek+IWu9E8T6Db3suVt/MmaIhCBkAvweRnPvWb4c+DWvW/xBtfFK6rpc9iNQN4PKdmLIXLDBxg8GsqtHENQu769Ox6eX5lkkJ4l048kZQSXNreVntvb/ADPoL8BRRRXqH52fnzRRRXxx/Ux9N/slbv8AhX+rbQC39pNgHpnyo68J+Jmh6tonjDUItW05bF553mjWMkxMpOco3cV7x+yN/wAiHqn/AGFG/wDRUddv8XvCo8WeC7vT7fT7a61HA+xvM2zynyMtu7YGeO9e28N7fCwtukfkUM9WU8R4jnV4TlZ+Xn29T4tlkklcySyNI5xlmJJ4oMknlLEZGMaksE3HAJ6nFeraz8D9a0bTrO61LWLFXub2G0EcSs2wyNt3EnGcZrpPC3wJ1nRfGmnXmpHTNZ0mOXM6b2Q4xwdpHODjjNefHBV27NH29XivKYUnKNVO17La9uiurGt+yjoesadpupaje6atvZX2wwTSEiWTbnov93nrXlHx+/5K5rv/AF0T/wBFrX2RGioioihVUAKoGAB6V8b/AB+/5K3rv/XRP/Ra13Y6kqWGjBdGfHcI5jLMs+rYqSs5R2+aRwlet/spf8lNm/7B0v8A6EleSV63+yl/yU2b/sHS/wDoSV5+C/jxPuOKf+RRiP8ACfVdFFFfUH88BRRXEfH26ubL4J+MryzuJbe5h0a5eKWJyrowjOCCOQaAO08uPfv2Lu9dvNOKqwIYAg9iK+XvC3hT4ZXvw00rWNV+MeuWGqTaVDc3L/8ACYEGGYxBm/dluzZ+XHtXSfCb4rahoX7PGieJfHQ1LVtVvLt7LS4o4c3eq5kIhKqccsvc9hmgD31VCgKoAHoBSBFBLBQCepx1rzPwd8WxqXiweFPFnhLV/B2szWr3lnFfMksd1Egy5SRCRuUcletYVr8fDcWMHiRfh74i/wCELuLv7PHryvEwxv2CUwglwm7vQB7VtGCMDB68UgRQAoVQB0GOlea+M/iw2meL5PCXhTwhq/jHWLW3W5vo7F0jjtI35QPI5A3MOQvWoo/jd4Zf4ZXPjX+z9WElrejTZ9I8j/TEvSwUQFc4zkjnOMflQB6iBikZQwIYAg9iK8x8K/Fe9vPHFh4P8WeBdX8J6jqkEk2nNczxTxXAjALrujJ2sAehrL8H/Hix8S63qFra+Edbg0zSLi6h1bV5dotbPyd3Jb+IsFzgcjI9aAPYVRVXaqhR6AYo2ru3bRu9cc14naftAo0Gna7qHw/8Raf4O1K6S2tdfmMew722xyNEDvVGOME+tcz4O+JfiTRfiF8TNJ03wl4j8ZzW+vNKEt5lWGztxGuFDSHGSQcIv1oA+k8c0mxFYuFUHucc1zvwy8ZaX4/8Faf4q0dJo7a8VsxTLiSJ1YqyMB3BBrybxPFqfxa+O2s+BZtc1LS/CXhW0ge+h0+cwy31zKNwVnHIQDsPT3oA97BU/MuCPUUu0e1eO6J8Kda8CePtH1P4fa5d/wDCOSs0WuaRql/JMmzHyywbgxDg9sjPrS6h8cJ5bzWJvCnw98QeJ9D0SZ4L/VbR40Ten+sESMd0u3vigD2BUVRhVAHoBRsXfv2ru9cc151afF/w7qGteBrHSYLi+tvGUU8tldLhVhESbmDqec8EYHQirurfEmx0/wAYeJPDb6bcvNoOgf23LKrrtlj+b92o7N8nU8c0Adw8aP8AfVW+ozTu2K8Ht/2joZNC0zxVL8O/E1v4SvHiik1mQxiOF3IU/JncyKxK7xgHBxXV+NviydJ8ZHwd4V8I6r4w1yC1W7vYbKRIo7SJvub3c43N1C/SgD0sqpIJUEjoSOlLtXn5Rk+1eG3XxN8L+MJ/h3qhi8S2Fzc+I5NPFnFOIfs93GvzxXS5+dBkcD1BrZ/Z0v7++uviGL69uLoW/i67hh86Qv5cYVMIuegHoKAPWcUhVdwYqCw745rz/wCIXxNXw74psvCGheG9R8U+JLqA3RsbORIxBADjzJJHIVQTwPWuG8efGS51T4NeN5NJ8P63pPirRoGttQ092RbjTi6Ercbs4aPHO5efagD3sYxxSfKuScD1Neb/ALNUMkPwe0UzWGtWcs0YmkGq3XnzSsygmUNk/Ix5Udga4K20y9+N3xW8X22ua3qtl4O8KXo0y302wuWt/tdyBmSSVl5IHYe4oA+hODhhg+hpdq5ztGe5xXk3gj4b+IPAHxHhk8M67c3Xga7tZBf6dqd880lrOBmN4CwPB6EEjjJ5rN1D4+SQ6df+JLP4c+I77wfp9w8NxraPEo2o215EhZt7IDnnigD2vAz0FGBXlnjf4z2Ph/xTovh3TPDOseI73XNL/tDTl08L+9UnhTuI2jGWLHgAU/wj8Z9K1TRvFd1r+h6p4b1Dwmu/VdPuQskiIVLKyFDh9wHH4etAHp7IrLtZQR6EcUu1ePlHHTivHtN+N12uoaAfE3w58QeHdH8QXMdrp2pXEsUimST/AFYkRDuj3ds1d8S/GJrTxjqfhvwv4H17xbLowX+159PMax2pIzsG8je+Odo5oA9UwOmOKMc185/Bn4px6N8FL/xXqMOt63NqHiy8tNMslBe5laSXMUIDH5MDsTgYr0PwT8UrrVvHK+CvE3grVvCuszWbXtolzNHPFcRKQGIeMkAgkcGgD0kKo/hH5UjIjEFlUkdMjOKdRQAjKrLtYBh6EUKqqMKAo9AMUtFABRRRQAUUUUAFNeNGI3KrY6ZGag1S+ttM0261K9kEVrawvPM5H3UVSzH8ga8h0b47SXqaRq958PPEOn+FNZuFgstad4pFO84jd4kJdFY9zQB7PTVREyVVQT1wMZrynxT8ZJrXxXq/h7wj4F1vxfNoaqdWnspI44rZyM+WC5+d8clRVPSviD4V8X/EL4c6tp82vJJrGm6jLaRCcR2yeWoEq3Mf8TqQQp7EE0Aex4GaCqldu0Y9McV4zf8A7QOlRG+1PT/BninVfCunTvDeeILS2U2yFDh2VSwZ0U9WArV8b/GfTNA1rw/pOk6Bqnie58RWDXuljTdp84DGAdxG0YOSx4AFAHqKKqrtVQo9AMUgRVYsqqGPUgcmvLvCvxp0m+0/xXJ4p0XUPCV94VjWbVLO9KyMsTrlHRk4fd0GO5HrWfofxyln1TQh4g+H3iDw7o3iGdbfS9Uu2jZJHcZjEiKd0e4dM0AexbR6D34pa8f1j43uuo6v/wAIv4A8ReKdH0SZ4NS1SxMaxJIn+sWNWOZSvfFXtc+NGkLYeFm8JaPf+KtR8UwvcaZZWzJCxiQfO8jOQE29PqDQB6gUUtuKjd645pSqlSpUEemOK4z4YePl8ZjVLO70DUvD+saTOsN9p96AWQsMqyuvyupHcV558b/GWo+E/j54Ea0tNY1VLnTb5E0nT2JN3MdgTKkheOTuboM0Ae7KqqoCgAegFGK8l0b4228+l+MP7c8J6toWt+FLQXt5pVzIjPJCVLK0br8pBx+orb8RfFDT9F+GOh+OpdLupbXV3skjt1dQ8f2kqFyenG7mgDv2VWXawDD0IzQFAAAwAOgArybxR8ZptP8AH2seB9B8Ba94k1jS4Yp5Fs3jWMxuuSxZjhccADqSeK52L9pa0uvDn/CU2Pw68VXHhy0Kpq2olY0WykyA6hScybcjJHHNAHvYVVJKqAT1wOtGB0wMV5141+KX9k69pfh7wx4W1TxZq+o2P9oJDZukMcVtnAkeSQgDJ6CuS8WfFTQfE3wX8V6jq+meJ9Bl0S9jsdWsbadYb23l8xMBJAdpByOR2zQB7kVUjaQCPQihVVV2qAB6AcV5J4g+MiaN4wj8CaL4M17xHrX9l299bxWzx4eNwcmR2ICbcDLHqWAFWND+N/hu5+HmueLtc0/UdBbQLtrHUtOuUDXEdxkBY1A4csWAH1oA9TxSKiqCFUAewrynw58ZJrjxNpGieLPAWv8AhH+3GMek3N8Y3juJMZEbbDmNyOin6VS1X46SJca5d6F8P9f17w9oN29pqOrWskQCyR/63ZEx3uF7kUAeybRjGBj0xSMqsu1lBHoRkVW0jULbVtJs9UsnL213Ak8LFcEoyhhkHpwa8c8SfHITw+Ij4d8D+JNZ0HSTNa3uu2YTyopFUhiikhpFU9SvTFAHtoAAwOnpSJGiZ2Iq564GK8N+APxCNt4E+FPhnVEvtQ1LxLp11IL2SbftMG5jvLfMxI4Fek2Hja1u/ilqXgFbGdbqw02HUHuSw8t1kYqFA65GKAOqPWmoI1YhAgPcDFeUftK+J9f0vSvDvhTwrefYNZ8V6qmmxXoGWtoyMySL/tY6fWsXWf2fLfT9Ae88F+LfEtl4wt18y31O61WV1nmHOJlOVKMeoA4z3oA9zAFKBgV5j4k+I+seFV8NeGbnwvdeJPG2qWZmlsdKkVYUEYAkkMsm0Km48ZFVLP422LeCvGGt6n4Y1XS9T8Igf2npM7IZBuGV2OCVYEc5oA9ZorxXTvj9HNeaBdah8P8AxJpXhvXrqK0sNauRGI2lk+5mMHcqk9GPUc4rb8V/Fa/s/GOo+F/CfgPWvFl3pMSSalJbSxQxQFxuVA0hG9yOcCgD0+ivLJvjh4XX4Xaf45gstTuG1K5NjZ6SkI+2S3YYqYAucZBU5OcY5rh4/iD4g8Q/tJeAtI1Pw54g8JSR2d/JdafeTKYrlDGDG4KEq+CrdeVNAH0XRXiupfHmaGx1TxBp/wAN/EeoeEtLuJIbrWUkhQYjbEkiRM29kUg8+1ewaPqFrq2kWeqWMnmWt5Ak8L4xuR1DKfyIoAtUUUUAFFFFABRRRQAUUUUAB6V+dP7frTN+0HOsm7YumWwjz024bp+Oa/Ravjf/AIKMeBLiaPRfiDZQl4oV+wX5UfdBJaNj7ZLL+VAHrf7D6qv7N/h/aAMy3JOPXz3r22vmP/gnh4pt9R+FN/4WaVftmj37yCMnkwy/MDj/AHt/6V9OUAFcd8a/DWs+MPhbr3hrw/qSadqV/beXDO7FVHzAlSV5AYAqSPWuxry74n/GTRPAI8RXWowtcW2i21uGSI/vJrucsUgBPA+RdxPYHPtQByX7JnwHk+FumX+peJxp934ivn2Bof3i28I/hViByTycewr53/bu02x8J/HSw1bwyRpl9d6fHeTG1PllZg7KJBt6EhR9cZr1v4T/ABR+N/xy1O7k8Nx6N4O8NW0nlz6gbY3MoPXYm84Z8deAB+leNft0+EYfCvjzRGbVdT1fUL/TjLe31/LvkmdX2jAACooA4VQAKAPvDw5HF4j+H2ljXIIb9NQ0yBrqOZAySl41LZB45Jr85fjR4Pt/CP7S9z4Y8HzS6eo1K3+wMHObZ5NhG09cKzcfSv0c+HP/ACT3w5/2Crb/ANFLXwd+0N/yesv/AGFtO/8AaVAH2r4Q+FHgfw74eXSh4e0+/kkT/TLu9gWea7kI+d5HcEkk5NfEfx8sB8Dv2mYr7wLJJptviC/it4nIRVckPFjuhw3B7Gv0Wr8+P+Cgf/JfbT/sFW//AKG9AH0f+118KfGPxY8OaHZ+FdUtLdLSdpLm1upmjjl3AbWyAcleeD613Pwi+F+g+A/hlZ+DfsVneDyf+JjK8IIu5WHzs2RyOwz0AFcj+0l8etP+D+nafY2+mjVdev4fMgt2fZHFGON7kc4zwAOuDyKx/hM3xt+KuhQeIvFniOHwf4fvl8y2stJtQt3PEejGR9xjUjofvEc8UAfN3wdaTwf+2dHoXhvUJIdNOvz2LJE/ySwbmGwjoQMD8hX0N+298YtT+H/hyy8MeGblrXWtZRne6Q/PbW4OCV9GY8A9gD3xXzp4G0e08P8A7cVnotgsq2tn4mkii81y7lQWwSx5JPXNdF/wUYsbuH4s6PfSbja3GkqsJ7BkkbcP1FAHvf7H3ws0nw98NrDxZrFlFfeJdeiF5Pd3K+ZJHG/KIC3I+XBJ7k1W/bc8A6NqHwf1LxTZ2UVnrGlBX+0W6+W0sLMFeNyPvLg5we4r1z4PX1rqfwp8K31mVMEukW2zHtGoI/MGuZ/av/5N48Zf9eB/9DWgDxP/AIJp/wDIveNf+vu0/wDQJK0bn9mfxDr/AO0ld+NvF+qWGo+GGvTepEZGaaUDmOBkIwFBwDzjA461m/8ABNQhfDvjYnAAurTOf9yWrXjL9qLxN4g+Iw8BfCDw3aX91Jctaw3t4S3muudzqgICoME5Y9BnigDt/wBuHwzoN7+z/qmp3FnaxXmkyQSWMqoqspMqoUB9CrHj29q5T/gnPrOqah4A8Q6beXs1xa2F9GLVJGLeUGTLBc9BkZxU/wC0P4A8US/s/wDiHXviN4zudc1Syt0ngsrNBbWNvKZFXIUDdIQGIBY9+lZP/BNb/kU/F3/X/D/6LNAH1vRRRQB8D/2NrH/QI1D/AMBn/wAKP7G1j/oEah/4Cv8A4UUV8r7JH9FvMqvZfj/mfSv7J9rdWvgfU47q2mt3OpsQssZQkeVHzg17HRRX0WFVqMUfh3Ec3UzStJ9WYPjXw+3iGysrdbr7MbW+huw2zdu8ts7fxreFFFbpK9zyZVJSgoPZX/EDXx/8d9M1Of4r63LBpt7LG0ibXSBmU/IvQgUUVwZjFSppeZ9hwNXlRx85R/lf5o4f+xtY/wCgRqH/AIDP/hXq37Lmn6ha/EiaW6sLqCP+z5BulhZRncnGSKKK83C00q0Wfe8RY+pUyutFpaxPqEdKWiivoj8OCuH+P9vcXfwS8Z2tpBLcXEui3KRxRIWd2MZwAByTRRQBx/w/+C3w31D4T6ANW8A6R/aFxotv9qeSzCT+a0K7iT94Pkn3zXi1r4e8TXvwI+H19qVn4mdPBuv3MWpx2iyR38VqWKrJFxuIVSMYzxRRQB2Xw+sdA8SfFPTNW8I23jnxPb6NZ3Mp1TxBezpbwyum0QRrKoLF+jY4FcUb2w0fSQ3w0bx94Q8fNdBW8IxwTz2PnGT5wd6+WIyMncD0oooA3/EejweEfjH4r1T4gah430ex19be7sr/AMPSz+RLII9skMnlAncG+7ntRLa+I/Dnwavdf8MaT4r0Wy1vxNFNqV1cMbvVRp44a62MuUdsDjBIHNFFAFbRH0Zfj18P/EmgJ4+1bRFkuLSfWtaiuZUkmlTCKgdcqo7tgDn2rtPh14Q1nWP2cviL4ZjtJ7LUdU1fWFt1njMZkLv8h5HRsAZ9KKKAHeG/ipcSeBvDPgXRfAeqXfi2IWthe6ZqGmSpa2ax4WSWSQjbtAUlSCcnFdV8CNPvLPxj8VpbqyuLdbnxIXheSJkEyeSo3KSPmGc8iiigCT9k6xvNP+D0FtfWdxaTjUr5vLniaNgDO5BwRnBFc14muNS+Efx31zxzdaHqWpeD/FNpAt7c6fbmeSxuYRtBdF52EZ59/aiigC/Y/EHxF8TviDoNr8P7XWNN8J2EjXGt6re2RgS6GMJbxiQZbJ6kdK5P4ZePLb4S+AtT+Hfijw/ro8RWV5efYobXTZZk1NZZGeN43UFTncAckYxRRQBiWHhzXPhjpvwW8ReItH1B7TRpL9tYWytmneya6VigZEBOAWwcdMGtyx1S+8ZfEn4oeI7Pw7rdppl34FNrp8t5YyRNdlRJyqkZySThevGcc0UUAP8AHWj6rJ+wjpOkw6VevqK6Vp6taJbsZgwdNwKAZyOc8Vo2mtL8Jvjd401rxVpWrPo/iu3sbjT9QsrGS5AeCHy3gcICVbJyM8HiiigChrl14n8Wav8ACjxDf+DJtEV/GU1ytvFbNvjtdmI5rgAfI7Yyc47V3f7OVje2V38RDeWdzbCfxddyw+dEyeYhVMMuRyD6jiiigDA8V6p/wrP9orUvG3iKw1GXw3r2iw2iaha2r3AtZomyY3CAsoYcg461ymoWereMdM+NHxFstF1K30zWdETTtHimtXSe9WKM5lEZG7BJwOOaKKAPoT4ZxyQfDjwzDNG8Usek2qujqVZWESggg9DXjFtq958D/ir4wn1/RNVu/B3iq9GqW2p2Fq1wLW4IxJHKq5Iz2PsPwKKAN3wz428YfEb4kQap4TsdU0vwNpVjOZZNQtfIOrXTriNUVxu2KcHPH614LrE134p+FWt2GvSfEjWfiJJFOLnRI4JobCzYMTu2KBGUCjIGSWPGDRRQB7B8PFm1T4yfDnW7ewvvsEfw/a3aeW0kjEcqyIpQ7gMNweD1HI4qh4xj8aaX45+OGseE9Lu31GTS9M+wSfZi4l2piQx5GHZVzxzziiigDzjxTcaPf2/g7XNDk+JXiiXS9esbzWdQ1SG5aCzRW+dViKgF8/3AcAdea9O8FeLrb4S+NvHOl+K9J1tl13WH1fRrq006Wdb5JVGIgVBw6nAw2PwoooA4bTL3xto/wVs7hrDxB4b0698b3s2vyWdkWvbG1d9wKDBIGTjeo7cVrfD6bSLX9o7wvruj2/jm90O70250+PWNbjuJftNy5UgLvGUQAfeIUE0UUAfWAooooAKKKKACiiigAooooAzfFQmbwzqi2+nR6nMbOUJZSNhbk7D+7J7Bun418haVf2ulRaKnwhuvH2h+Kpb2FLrwjcQTy2NuC485XMq7VQDdhg3p0oooA7/wf4mX4NeLviDpPizQ9bmfWNal1fSbqy0+S5S/WVRiIMgOGUjGDjrSvZ+KfEXxL+F+par4XGg3Nzoeti4t7eFvKsmljxGJGxhXIIJB75oooA818Jy6L4X+Gc/gbxNrnxGtvFdqs9ifDFjvEd6WLAeURGV8tweTnua9Z8LeGbzQvjD8K7RNHvbS007wjdW8ocmZbZzsxG0oAUt1HbOKKKAOa+K/gvxF4q+IHxksdK066eS70TTHsy0ZWO6eIh2iVjwSdpGAe9dnpXxZbxS3hfwv4X8F6lc6k8sK6vHqmmSww6TGi4di7DBcHhcHmiigDyHw9p2l+A7TXvDHjS9+Jtjrseo3MllZ6JNcfZtTjkYsjReWCmWzhsnjvXS+IPDfhnw34K+H+meNPBXiDRdNhtp5E1jTbuaa70S4dtwidol3FWB5OMAjGKKKAO7/AGY9S8SX2o+J4m1jxBrvg2B4V0TUdctzFcytt/eAbgGZAcfMRWp42sLyb9p7wBfJZXElpBpGorJOsRMcbHZtBbGATzjNFFAHJePvDetax8V/ixb6fptzIdQ8DwW9q/lEJNLl/kVuhbpxmuK8UeMpPE3wQ8F+BtF8KeKJdU0y70tdW8zSpY0sxA6q2WIw2WAxjPGScYoooA9i+HdjeQ/tHfEq+msriO2ntdOWGd4mCSYRshWIwcd8V5vpujauv7FvjXTDpN+t9Ld6gY7Y2ziVwbrIITGTkc9KKKAGeNdU1Cx8Z6DpfjPVPGOg+El8M2n2FtBtpA91dbAJI5XjUuCOy8VxUNjeJ8KvjF4btfDnii2u7zU7XUbG1v7WaW4kti8QVmcg7n7kZJHPoaKKAPc/Aen30X7S+rX8tjcx2reDLCFZ3hYIXEmSgYjG4dx1ryrx34I8TeINE+LY07SdSklt/G9tqsUEaNHJeQRph/JJ+8cEkEd1oooA0dAtvCvjLx54UtfDTfEvxG9nqKX15LrV5cR2+leXzubzFw0meNo6+tZPiy48P6Zq/ii8so/HXw9+IH26dotP0WOe4tdVkyfLmVdhjYScE8jGTRRQB9Q+Am8QXfw80ZvFKrDrs2nR/bwoA2zFBu4HAOeuO9fP/wAOPGR+Gvw31n4W694b16fxVazXsdlb2+nSSpqSyszJIsigrg7uSTxiiigDL8NLqXgvw18CPF2saDrDaZo1pf2upiCykkmtGmVlQvGBuxn2/pXefCPWLrxV+0l4p8VRaDrGn6NcaBawWNxf2bwfaAkhywDDjknAPOBnFFFAG/8AtLeGvEGpaZ4c8WeFbE6jrHhTVo9SSyX71zEBiRF/2scj6Vz/AIj+Pi694cn0X4e+GfFM/jO8j8mC1n0qSIWUrcF5XYbQF6++KKKAOe+KF74n0Pxf4T0f4geJPFNn4bXQQLvVdBt28271Hd86O8SFlXHQADNcPYWksfhX43aPY+H/ABZA2sabDd6VHqltNLc3UKgKXZyD8xJyFJzjtxRRQB7D8a9Mvp/g38P7Oz0+6llt9a0RpIooWZo0QruLADIA756VxvjHVpp/i34t0vx/qHj62jWdF8PaV4fhljhv4NgwTJEvzMW4O5gBRRQByPgaz1nRvht4K13/AIRrWnbwL4uvJtZ0w2shnihmJw6gj96UBByua9FufGP/AAsH9obwLrHhTQtXk0nTbDUUGp3WnSwRSTvDxHlgDgELycDLEDpRRQB5brM194o+GviHTvEMvxI1b4hyJciXQ4IJobC1IYkNtUCMxhRnqSx4wa+rvgheRX3wi8KyRRzx+XpcELpPC0Tq8aBGBVgD1U0UUAdlRRRQAUUUUAFFFFABRRRQAVneJtD0vxJoN7oWtWkd3p97EYZ4XHDKf5HuD2NFFAHxfqfwb+K3wD+IJ8ZfDGGbxJooyskEa7pTCTkxSxjlhxwy+mcCvXNC/au8FtbrF4q8O+J/D2pqB5ttJp7yAN3wRg4+oFFFAG23xk1/xhEbH4WeAdcvbiUbRqus2xs7G3z/ABkt8z4/uqOawfi98BNS134D3Hh3T9TOpeKzqI1q6u5zs/tC62srL/sja21R0GBRRQByX7Knje8+F3g248B+OvA3ivTby3vJJoZ7fR5p0m34yCUU8gjryCMc1w/7XPhX4p/EjWrbx1a+BNVg0G3g+yWdqU3XqoCWMssK5ZAxJwOSABnFFFAH0n8JfiVb6j4N0Syj8L+J7ZrHT401GW702SGO18uMBsEjMhJHCoCTntXxx8X/APhMvEv7QN54/wBJ8A+J2so9Qhmtlk0uYNIkO3BI28btufbNFFAH6C+EvEtn4i8Lwa/Bb31pE8ZaSC7tZIpomAyylGAOR7DntXwP+1cvin4jfGK513QPBPiaTTLaCO1t5W0qdfOCZJfBXIBJOM9qKKAO6/ab8CeJPjDoehfEzwjoOqteW9itlq2j3Fq8VzA6/NlFcDePmP3c8YPrj2f4ffG2KbwRp1g/gDxkniO2tEtzpaaPKqNIihfllICKhI6kjAoooA+a5vCPxM8DftH6Z8RPGng7U7i3n1YalcyaXA12iK5JZAUH3lzjB9K+kPjB4Nsf2hvAUsFlpep6Nc6efO0jUdTtWtzLIR8yeW3z+WQACxA5xgHFFFAHGfs8eN/Evwh0M/Dr4reF9esbaylY6dqdtYyXUBjYklC0QbjJJBHrg4rQ/ah8X6949+Emq6R4B8L65daZsE2o6ndWUlqnkoQfLiSQB5GJx0XpmiigDzv9h258W+Db/WtE1rwD4oOk64I8XkWnSYgkUMvzZA+Uhzz2xWd4L8EeMv2fv2gx4i1Twlquv+HGaeFL7TbYznypejhVyQ44ypxxnFFFAHsvxx1/xN8YfhxqHg74a+E9adLxA97f6raNYxKiMH8pPNALSMygcDA7mvOv2M9W1T4XR+JPDfizwV4uh1C8uI5LZINIlkEhVSpXcBtB6ck496KKAPpT/hMfGH/RMdW/8D7f/wCKooooA//Z">
            <a:extLst>
              <a:ext uri="{FF2B5EF4-FFF2-40B4-BE49-F238E27FC236}">
                <a16:creationId xmlns:a16="http://schemas.microsoft.com/office/drawing/2014/main" id="{F88B80AC-5E2A-44D1-9F96-8ED7F976EF62}"/>
              </a:ext>
            </a:extLst>
          </p:cNvPr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838200" y="859155"/>
            <a:ext cx="10515600" cy="531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 algn="ctr">
              <a:buNone/>
            </a:pPr>
            <a:endParaRPr lang="en-US" sz="5400" dirty="0">
              <a:latin typeface="Roboto"/>
            </a:endParaRPr>
          </a:p>
          <a:p>
            <a:pPr marL="114300" indent="0" algn="ctr">
              <a:buNone/>
            </a:pPr>
            <a:endParaRPr lang="en-US" sz="5400" dirty="0">
              <a:latin typeface="Roboto"/>
            </a:endParaRPr>
          </a:p>
          <a:p>
            <a:pPr marL="114300" indent="0" algn="ctr">
              <a:buNone/>
            </a:pPr>
            <a:r>
              <a:rPr lang="en-US" sz="5400" dirty="0">
                <a:latin typeface="Roboto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79294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bilizing Just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00"/>
      </a:accent1>
      <a:accent2>
        <a:srgbClr val="757575"/>
      </a:accent2>
      <a:accent3>
        <a:srgbClr val="48E5C4"/>
      </a:accent3>
      <a:accent4>
        <a:srgbClr val="0D0A45"/>
      </a:accent4>
      <a:accent5>
        <a:srgbClr val="6D0D4A"/>
      </a:accent5>
      <a:accent6>
        <a:srgbClr val="FFB900"/>
      </a:accent6>
      <a:hlink>
        <a:srgbClr val="0D0A45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DCDA9660182498E1F4E33267FFDD6" ma:contentTypeVersion="16" ma:contentTypeDescription="Create a new document." ma:contentTypeScope="" ma:versionID="7336f067d3ffff3c1108282a6b49ad3b">
  <xsd:schema xmlns:xsd="http://www.w3.org/2001/XMLSchema" xmlns:xs="http://www.w3.org/2001/XMLSchema" xmlns:p="http://schemas.microsoft.com/office/2006/metadata/properties" xmlns:ns2="23445d54-c875-440d-a7e2-b2d2520b381b" xmlns:ns3="bc6e91a3-370a-4b96-9ee7-03ca23a51c03" targetNamespace="http://schemas.microsoft.com/office/2006/metadata/properties" ma:root="true" ma:fieldsID="bb2e77b899dd35b4173d8764bb202194" ns2:_="" ns3:_="">
    <xsd:import namespace="23445d54-c875-440d-a7e2-b2d2520b381b"/>
    <xsd:import namespace="bc6e91a3-370a-4b96-9ee7-03ca23a51c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45d54-c875-440d-a7e2-b2d2520b38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e91a3-370a-4b96-9ee7-03ca23a51c0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472ef5c-9a6c-45f3-96d4-a9464d7c872b}" ma:internalName="TaxCatchAll" ma:showField="CatchAllData" ma:web="bc6e91a3-370a-4b96-9ee7-03ca23a51c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3445d54-c875-440d-a7e2-b2d2520b381b">
      <Terms xmlns="http://schemas.microsoft.com/office/infopath/2007/PartnerControls"/>
    </lcf76f155ced4ddcb4097134ff3c332f>
    <TaxCatchAll xmlns="bc6e91a3-370a-4b96-9ee7-03ca23a51c03" xsi:nil="true"/>
  </documentManagement>
</p:properties>
</file>

<file path=customXml/itemProps1.xml><?xml version="1.0" encoding="utf-8"?>
<ds:datastoreItem xmlns:ds="http://schemas.openxmlformats.org/officeDocument/2006/customXml" ds:itemID="{5EF9423E-CC66-4698-9A5D-D31A41FB3052}"/>
</file>

<file path=customXml/itemProps2.xml><?xml version="1.0" encoding="utf-8"?>
<ds:datastoreItem xmlns:ds="http://schemas.openxmlformats.org/officeDocument/2006/customXml" ds:itemID="{BE242431-8633-4EF3-9DEA-A58043435B9C}"/>
</file>

<file path=customXml/itemProps3.xml><?xml version="1.0" encoding="utf-8"?>
<ds:datastoreItem xmlns:ds="http://schemas.openxmlformats.org/officeDocument/2006/customXml" ds:itemID="{52F3ACDA-91F4-4080-88E6-B05622F313A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51</Words>
  <Application>Microsoft Office PowerPoint</Application>
  <PresentationFormat>Widescreen</PresentationFormat>
  <Paragraphs>21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Roboto</vt:lpstr>
      <vt:lpstr>Office Theme</vt:lpstr>
      <vt:lpstr>Template PP MJ</vt:lpstr>
      <vt:lpstr>Mood Board</vt:lpstr>
      <vt:lpstr>Colors</vt:lpstr>
      <vt:lpstr>PowerPoint Presentation</vt:lpstr>
      <vt:lpstr>Insert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Palm Matthew</dc:creator>
  <cp:lastModifiedBy>Jasmine Mohazab</cp:lastModifiedBy>
  <cp:revision>7</cp:revision>
  <dcterms:created xsi:type="dcterms:W3CDTF">2021-09-15T14:57:19Z</dcterms:created>
  <dcterms:modified xsi:type="dcterms:W3CDTF">2022-02-08T20:46:19Z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0x010100625DCDA9660182498E1F4E33267FFDD6</vt:lpwstr>
  </property>
</Properties>
</file>